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018" r:id="rId3"/>
    <p:sldId id="1042" r:id="rId4"/>
    <p:sldId id="1043" r:id="rId5"/>
    <p:sldId id="1044" r:id="rId6"/>
    <p:sldId id="1045" r:id="rId7"/>
    <p:sldId id="1046" r:id="rId8"/>
    <p:sldId id="1047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5" d="100"/>
          <a:sy n="105" d="100"/>
        </p:scale>
        <p:origin x="13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 高中语文 选择性必修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上册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第三单元  外国作家作品研习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作文加油站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985588" y="819294"/>
            <a:ext cx="2235619" cy="526629"/>
            <a:chOff x="3790951" y="1718226"/>
            <a:chExt cx="2235619" cy="526629"/>
          </a:xfrm>
        </p:grpSpPr>
        <p:pic>
          <p:nvPicPr>
            <p:cNvPr id="3" name="如何做到情景交融.EPS" descr="id:2147488994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790951" y="1727727"/>
              <a:ext cx="1368151" cy="517128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4295006" y="1718226"/>
              <a:ext cx="173156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rgbClr val="00B0F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imes New Roman" panose="02020603050405020304" pitchFamily="18" charset="0"/>
                </a:rPr>
                <a:t>学写小小说</a:t>
              </a:r>
              <a:endParaRPr lang="zh-CN" altLang="en-US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79904" y="1412776"/>
            <a:ext cx="2834982" cy="532990"/>
            <a:chOff x="1968582" y="3328058"/>
            <a:chExt cx="8483437" cy="532990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968582" y="3506447"/>
              <a:ext cx="8483437" cy="354601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4"/>
            <a:srcRect r="3313"/>
            <a:stretch/>
          </p:blipFill>
          <p:spPr>
            <a:xfrm>
              <a:off x="3430909" y="3328058"/>
              <a:ext cx="5994251" cy="356778"/>
            </a:xfrm>
            <a:prstGeom prst="rect">
              <a:avLst/>
            </a:prstGeom>
          </p:spPr>
        </p:pic>
      </p:grp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31243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F38928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一、小小说的概念</a:t>
            </a:r>
            <a:r>
              <a:rPr lang="zh-CN" altLang="zh-CN" b="1" dirty="0">
                <a:solidFill>
                  <a:srgbClr val="F3892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小小说，又称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微型小说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，是小说中篇幅最短的一种。如同匠人在方寸之间精雕细刻一般，小小说的作者于尺幅之内精心构造情节，刻画人物形象，交代故事环境，表达自己对生活的思考，往往能取得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以小见大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的效果。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5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人物少，情节简单，场景集中，构思奇巧，立意深刻，语言简洁洗练等，是小小说的特点。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小小说因篇幅所限，无法展现情节的完整脉络，往往抓住生活中具有典型意义的一个瞬间或一个横断面，进行深入开掘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465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79904" y="827187"/>
            <a:ext cx="4059118" cy="532990"/>
            <a:chOff x="1968582" y="3328058"/>
            <a:chExt cx="8483437" cy="53299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968582" y="3506447"/>
              <a:ext cx="8483437" cy="354601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3"/>
            <a:srcRect r="3313"/>
            <a:stretch/>
          </p:blipFill>
          <p:spPr>
            <a:xfrm>
              <a:off x="3430909" y="3328058"/>
              <a:ext cx="5994251" cy="356778"/>
            </a:xfrm>
            <a:prstGeom prst="rect">
              <a:avLst/>
            </a:prstGeom>
          </p:spPr>
        </p:pic>
      </p:grp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F38928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二、写作小小说的注意事项</a:t>
            </a:r>
            <a:r>
              <a:rPr lang="zh-CN" altLang="zh-CN" b="1" dirty="0">
                <a:solidFill>
                  <a:srgbClr val="F3892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确定一个立意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小小说立意强调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以小见大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是指所选的题材截取生活面要小，比如一个小事件、一个小场面、一个细节等。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是指有丰富的意蕴，有一定的生活容量。一篇优秀的小小说总要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5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B05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5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B05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5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为核心，或颂扬，或讽刺，或表达对人生的思考，或展现生活侧面，从故事中提炼出意义</a:t>
            </a:r>
            <a:r>
              <a:rPr lang="zh-CN" altLang="zh-CN" b="1" u="wavy" dirty="0" smtClean="0">
                <a:solidFill>
                  <a:srgbClr val="000000"/>
                </a:solidFill>
                <a:uFill>
                  <a:solidFill>
                    <a:srgbClr val="00B05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u="wavy" dirty="0" smtClean="0">
              <a:solidFill>
                <a:srgbClr val="000000"/>
              </a:solidFill>
              <a:uFill>
                <a:solidFill>
                  <a:srgbClr val="00B05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584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讲好一个故事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小说是要讲故事的，不讲故事就难以称得上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。小小说人物少，情节简单，要吸引读者，必须精心构思，巧妙展开情节，写出波澜和起伏。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algn="dist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一要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创新叙事方式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，如变换叙述顺序，利用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道具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，巧设悬念，铺设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伏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5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变换叙述顺序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。撷取的具有典型意义和概括力的某个场景、某个细节、某个侧面，或者是生活中的一帧速写、一幅剪影、一个镜头、几段妙趣横生的对话，来反映时代风云。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6281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indent="630555" hangingPunct="0">
              <a:spcAft>
                <a:spcPts val="0"/>
              </a:spcAft>
            </a:pP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5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利用道具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道具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词原本是一个戏剧中的术语，戏剧中的道具指的是表演时所用的器物，比如桌椅、扇子等都是戏剧表演中常用的道具，它们不是可有可无的东西，而是一种戏剧语言。如果在小小说中巧妙设置道具，用道具推动故事发展，指代人物或暗示人物心理，会使作品具有一种诗意的蕴藉风格，拓展作品的表达空间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5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巧设悬念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。悬念，中国古典小说中称之为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扣子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。设置悬念就是作者在写作时故意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卖关子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，在文章的某一部分故意留下疑团，在情节发展中造成一种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弓满欲发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的紧张情势和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引颈相望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的期待，使读者产生急于揣摩下文、想知道此事到底如何的急切心情，也使文章情节因此而跌宕多姿，波澜起伏。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33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二要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注意写好结尾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。从某种意义上说，结尾的精彩与否是小小说是否出彩的关键。结尾要精心安排，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当如撞钟，清音有余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，给人留下浓郁的韵味和长久的印象。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欧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亨利式结尾，是小小说的较好结尾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049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写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活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一个人物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小小说也要刻画人物，塑造形象，但不求展现出其完整性格。小小说人物不宜过多，一两个就行。写作时要抓住两点：一是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5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写人物传神之处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，即人物身上最容易感人、最容易给读者留下深刻印象的地方，可用白描手法，勾勒轮廓，写出人物的传神之处；二是写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5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能实现人物个性的典型细节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小小说中三大要素的安排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环境的描写：不需太多渲染，寓于人物和情节描写之中。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人物形象典型：可以进行塑造，也可以寓于情节中：动作描写、心理描写、语言描写、神态描写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4449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情节有吸引力：作者往往选取富有典型特征的瞬间或镜头来表现人物特点。有很多时候，作者将读者能够想象到的情节都尽量省略了，从而达到令人回味的效果。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注意事项：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选材要以小见大：构思时须选准角度，精选细小而有代表性的事件，从中折射出重大的主题。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结尾含蓄隽永：结尾的精髓在于言有尽而意无穷。这里提示两种方法：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5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一是借助神态描写、环境描写，从侧面表达自己的观点、态度，突出作品的主题；二是以解决矛盾、解开悬念来收篇。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7811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896</Words>
  <Application>Microsoft Office PowerPoint</Application>
  <PresentationFormat>自定义</PresentationFormat>
  <Paragraphs>26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384</cp:revision>
  <dcterms:created xsi:type="dcterms:W3CDTF">2020-11-06T05:24:00Z</dcterms:created>
  <dcterms:modified xsi:type="dcterms:W3CDTF">2025-06-24T14:56:03Z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